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88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7" r:id="rId30"/>
    <p:sldId id="289" r:id="rId31"/>
    <p:sldId id="285" r:id="rId32"/>
    <p:sldId id="283" r:id="rId33"/>
    <p:sldId id="286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40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326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628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59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760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80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91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266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698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863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391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2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7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9BB37F0-C81C-481C-AC08-941780FB5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1261" y="-466640"/>
            <a:ext cx="7038753" cy="4902939"/>
          </a:xfrm>
        </p:spPr>
        <p:txBody>
          <a:bodyPr>
            <a:normAutofit/>
          </a:bodyPr>
          <a:lstStyle/>
          <a:p>
            <a:r>
              <a:rPr lang="it-IT" sz="3100" dirty="0">
                <a:solidFill>
                  <a:schemeClr val="bg1"/>
                </a:solidFill>
              </a:rPr>
              <a:t>2 Aprile giornata MONDIALE DELLA CONSAPEVOLEZZA </a:t>
            </a:r>
            <a:r>
              <a:rPr lang="it-IT" sz="3100" dirty="0" err="1">
                <a:solidFill>
                  <a:schemeClr val="bg1"/>
                </a:solidFill>
              </a:rPr>
              <a:t>sull’aUTISMO</a:t>
            </a:r>
            <a:r>
              <a:rPr lang="it-IT" sz="3100" dirty="0">
                <a:solidFill>
                  <a:schemeClr val="bg1"/>
                </a:solidFill>
              </a:rPr>
              <a:t> </a:t>
            </a:r>
            <a:br>
              <a:rPr lang="it-IT" sz="5000" dirty="0">
                <a:solidFill>
                  <a:schemeClr val="bg1"/>
                </a:solidFill>
              </a:rPr>
            </a:br>
            <a:br>
              <a:rPr lang="it-IT" sz="5000" dirty="0">
                <a:solidFill>
                  <a:schemeClr val="bg1"/>
                </a:solidFill>
              </a:rPr>
            </a:br>
            <a:r>
              <a:rPr lang="it-IT" sz="5000" dirty="0">
                <a:solidFill>
                  <a:schemeClr val="bg1"/>
                </a:solidFill>
              </a:rPr>
              <a:t>«L’</a:t>
            </a:r>
            <a:r>
              <a:rPr lang="it-IT" sz="5000" dirty="0" err="1">
                <a:solidFill>
                  <a:schemeClr val="bg1"/>
                </a:solidFill>
              </a:rPr>
              <a:t>auTISMO</a:t>
            </a:r>
            <a:r>
              <a:rPr lang="it-IT" sz="5000" dirty="0">
                <a:solidFill>
                  <a:schemeClr val="bg1"/>
                </a:solidFill>
              </a:rPr>
              <a:t> VISTO DAI BAMBINI»</a:t>
            </a:r>
            <a:br>
              <a:rPr lang="it-IT" sz="5000" dirty="0">
                <a:solidFill>
                  <a:schemeClr val="bg1"/>
                </a:solidFill>
              </a:rPr>
            </a:br>
            <a:endParaRPr lang="it-IT" sz="5000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59EF969-8EE0-44B6-9FED-C9633A317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1261" y="5126165"/>
            <a:ext cx="4744594" cy="1198120"/>
          </a:xfrm>
        </p:spPr>
        <p:txBody>
          <a:bodyPr>
            <a:normAutofit fontScale="70000" lnSpcReduction="20000"/>
          </a:bodyPr>
          <a:lstStyle/>
          <a:p>
            <a:endParaRPr lang="it-IT" sz="2000" dirty="0">
              <a:solidFill>
                <a:schemeClr val="bg1"/>
              </a:solidFill>
            </a:endParaRPr>
          </a:p>
          <a:p>
            <a:r>
              <a:rPr lang="it-IT" sz="2300" b="1" dirty="0"/>
              <a:t>Disegni realizzati dai bambini dell’Istituto Comprensivo Rende Centro – Scuola Secondaria «D. Alighieri»</a:t>
            </a:r>
          </a:p>
          <a:p>
            <a:r>
              <a:rPr lang="it-IT" sz="2300" b="1" dirty="0"/>
              <a:t>Classi IC e IIC</a:t>
            </a:r>
          </a:p>
        </p:txBody>
      </p:sp>
      <p:sp>
        <p:nvSpPr>
          <p:cNvPr id="48" name="!!plus graphic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!!dot graphic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!!circle graphic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4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5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8B82F0-7BD6-2686-765C-8D9F6D63ECB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-1" b="3669"/>
          <a:stretch/>
        </p:blipFill>
        <p:spPr>
          <a:xfrm>
            <a:off x="6740358" y="1606411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  <p:pic>
        <p:nvPicPr>
          <p:cNvPr id="5" name="Ludovico Einaudi - Nuvole Bianche">
            <a:hlinkClick r:id="" action="ppaction://media"/>
            <a:extLst>
              <a:ext uri="{FF2B5EF4-FFF2-40B4-BE49-F238E27FC236}">
                <a16:creationId xmlns:a16="http://schemas.microsoft.com/office/drawing/2014/main" id="{2CBE390C-88B8-4519-A672-538E4B6CB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9000" y="448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18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117633-0294-42FD-A8DD-C3FE17CC4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Abbiamo anche commentato il cartone «Lo specchio di Lorenzo»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F3D80C6-F3F8-49B9-A76E-E0277E63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40" y="1825625"/>
            <a:ext cx="5952519" cy="4351338"/>
          </a:xfrm>
        </p:spPr>
      </p:pic>
    </p:spTree>
    <p:extLst>
      <p:ext uri="{BB962C8B-B14F-4D97-AF65-F5344CB8AC3E}">
        <p14:creationId xmlns:p14="http://schemas.microsoft.com/office/powerpoint/2010/main" val="480021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E3B04A-6895-4DA3-B6F3-ED28FA54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Anche Lorenzo è un bambino che non riesce a comunicare con gli altri</a:t>
            </a:r>
          </a:p>
        </p:txBody>
      </p:sp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id="{0F0B1176-EF15-45DF-84A2-4D8FCB2944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92" y="1825625"/>
            <a:ext cx="6008616" cy="4351338"/>
          </a:xfrm>
        </p:spPr>
      </p:pic>
    </p:spTree>
    <p:extLst>
      <p:ext uri="{BB962C8B-B14F-4D97-AF65-F5344CB8AC3E}">
        <p14:creationId xmlns:p14="http://schemas.microsoft.com/office/powerpoint/2010/main" val="1537104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58609-4F02-42FA-B79F-CE5320224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Ma il fratello Michele insieme ad altri amici riescono a trovare un modo per entrare nel mondo di Lorenzo: uno specchio!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98E9DDD-56ED-45A8-87E8-6AD327A5B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25" y="2141537"/>
            <a:ext cx="5893336" cy="4351338"/>
          </a:xfrm>
        </p:spPr>
      </p:pic>
    </p:spTree>
    <p:extLst>
      <p:ext uri="{BB962C8B-B14F-4D97-AF65-F5344CB8AC3E}">
        <p14:creationId xmlns:p14="http://schemas.microsoft.com/office/powerpoint/2010/main" val="319129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E8092D-F8A6-4DB7-8D26-77C16FA9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Purtroppo non ci sono solo persone buone e pazienti, ma anche persone che non riescono a capire le esigenze degli altri.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FF5E9ED-38CA-4F85-A3E5-7E421123D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537" y="2141537"/>
            <a:ext cx="6148925" cy="4351338"/>
          </a:xfrm>
        </p:spPr>
      </p:pic>
    </p:spTree>
    <p:extLst>
      <p:ext uri="{BB962C8B-B14F-4D97-AF65-F5344CB8AC3E}">
        <p14:creationId xmlns:p14="http://schemas.microsoft.com/office/powerpoint/2010/main" val="3282017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8363F5-2915-467C-B402-DE414D11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93019" cy="5206335"/>
          </a:xfrm>
        </p:spPr>
        <p:txBody>
          <a:bodyPr>
            <a:normAutofit fontScale="90000"/>
          </a:bodyPr>
          <a:lstStyle/>
          <a:p>
            <a:r>
              <a:rPr lang="it-IT" dirty="0"/>
              <a:t>Entriamo insieme nel mondo di Lorenzo, attraverso uno specchio che diventa MAGICO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D74FC2B-C374-474B-80E9-676B466BAE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83" y="365125"/>
            <a:ext cx="4074067" cy="4983052"/>
          </a:xfrm>
        </p:spPr>
      </p:pic>
    </p:spTree>
    <p:extLst>
      <p:ext uri="{BB962C8B-B14F-4D97-AF65-F5344CB8AC3E}">
        <p14:creationId xmlns:p14="http://schemas.microsoft.com/office/powerpoint/2010/main" val="2064289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3E13A6-CB69-4F1A-AF28-3A34446D1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Lorenzo non sarà più solo, perché ora c’è chi lo ascolta!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85D172-C887-41C8-9CCA-4E90BF65B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280" y="1916112"/>
            <a:ext cx="4742823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72B1880-6F4B-42C5-A260-8A9C48301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29" y="1478113"/>
            <a:ext cx="3650606" cy="50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06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7B9073-F655-4D6B-A5CB-ED175C4E6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2475"/>
          </a:xfrm>
        </p:spPr>
        <p:txBody>
          <a:bodyPr/>
          <a:lstStyle/>
          <a:p>
            <a:br>
              <a:rPr lang="it-IT" dirty="0"/>
            </a:br>
            <a:r>
              <a:rPr lang="it-IT" dirty="0"/>
              <a:t>Ecco alcuni pensieri scritti dai più grandi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E10A34-2139-4C14-B33B-96631C6F4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65673"/>
            <a:ext cx="10515600" cy="1711289"/>
          </a:xfrm>
        </p:spPr>
        <p:txBody>
          <a:bodyPr/>
          <a:lstStyle/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41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E23720-867D-45C7-9A31-4E8511D57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03ECCB5-4EE0-465B-B779-F35CDA9E4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75" y="1509824"/>
            <a:ext cx="6098313" cy="4351338"/>
          </a:xfrm>
        </p:spPr>
      </p:pic>
    </p:spTree>
    <p:extLst>
      <p:ext uri="{BB962C8B-B14F-4D97-AF65-F5344CB8AC3E}">
        <p14:creationId xmlns:p14="http://schemas.microsoft.com/office/powerpoint/2010/main" val="273703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03D3B2-0CBB-44EB-8C59-E705628E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57A0B37-1AA7-46E2-8526-A37F5F968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83" y="1253331"/>
            <a:ext cx="8360370" cy="4351338"/>
          </a:xfrm>
        </p:spPr>
      </p:pic>
    </p:spTree>
    <p:extLst>
      <p:ext uri="{BB962C8B-B14F-4D97-AF65-F5344CB8AC3E}">
        <p14:creationId xmlns:p14="http://schemas.microsoft.com/office/powerpoint/2010/main" val="237445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58DB7-2099-4E20-8BAC-44D7BEE2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16DAE5A-B64A-4220-AE82-569DA53AB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23" y="365125"/>
            <a:ext cx="10164726" cy="6127750"/>
          </a:xfrm>
        </p:spPr>
      </p:pic>
    </p:spTree>
    <p:extLst>
      <p:ext uri="{BB962C8B-B14F-4D97-AF65-F5344CB8AC3E}">
        <p14:creationId xmlns:p14="http://schemas.microsoft.com/office/powerpoint/2010/main" val="235117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979305-9F01-4751-989B-481E8EDA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Gli alunni della classe IC hanno visto il cartone «</a:t>
            </a:r>
            <a:r>
              <a:rPr lang="it-IT" dirty="0" err="1"/>
              <a:t>Lunetto</a:t>
            </a:r>
            <a:r>
              <a:rPr lang="it-IT" dirty="0"/>
              <a:t> il folletto» e ne sono rimasti molto colpiti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19CCDF4-ACAA-4FD9-934E-194F35C05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540" y="1825625"/>
            <a:ext cx="3082920" cy="4351338"/>
          </a:xfrm>
        </p:spPr>
      </p:pic>
    </p:spTree>
    <p:extLst>
      <p:ext uri="{BB962C8B-B14F-4D97-AF65-F5344CB8AC3E}">
        <p14:creationId xmlns:p14="http://schemas.microsoft.com/office/powerpoint/2010/main" val="3430442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BC71D4-A093-44F7-B055-3C47CA12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2992E0A-8FE5-40EC-9E7F-E48DFFFAA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52" y="365125"/>
            <a:ext cx="11870848" cy="6127750"/>
          </a:xfrm>
        </p:spPr>
      </p:pic>
    </p:spTree>
    <p:extLst>
      <p:ext uri="{BB962C8B-B14F-4D97-AF65-F5344CB8AC3E}">
        <p14:creationId xmlns:p14="http://schemas.microsoft.com/office/powerpoint/2010/main" val="367846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43B42-6BBF-49A8-AF71-9093EA9E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0DE31C0-9773-481B-B275-A7AC179AF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6" y="637954"/>
            <a:ext cx="10908059" cy="5401339"/>
          </a:xfrm>
        </p:spPr>
      </p:pic>
    </p:spTree>
    <p:extLst>
      <p:ext uri="{BB962C8B-B14F-4D97-AF65-F5344CB8AC3E}">
        <p14:creationId xmlns:p14="http://schemas.microsoft.com/office/powerpoint/2010/main" val="805755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D3A3AF-8BDA-40EB-91EB-6A801D497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433AAFD-8894-4377-B5D7-43B7A2261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41" y="514806"/>
            <a:ext cx="10775287" cy="5978070"/>
          </a:xfrm>
        </p:spPr>
      </p:pic>
    </p:spTree>
    <p:extLst>
      <p:ext uri="{BB962C8B-B14F-4D97-AF65-F5344CB8AC3E}">
        <p14:creationId xmlns:p14="http://schemas.microsoft.com/office/powerpoint/2010/main" val="215361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96989A-0A91-42A6-987A-930FE9351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E4EF170-080C-4F30-AE09-54003E9B5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2" y="1254642"/>
            <a:ext cx="11109122" cy="4720855"/>
          </a:xfrm>
        </p:spPr>
      </p:pic>
    </p:spTree>
    <p:extLst>
      <p:ext uri="{BB962C8B-B14F-4D97-AF65-F5344CB8AC3E}">
        <p14:creationId xmlns:p14="http://schemas.microsoft.com/office/powerpoint/2010/main" val="1677576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FDB311-2744-4E0E-8514-80D494F14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5AE5972-7626-4EC7-9871-B13E5D3F3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4" y="635322"/>
            <a:ext cx="9250325" cy="5680418"/>
          </a:xfrm>
        </p:spPr>
      </p:pic>
    </p:spTree>
    <p:extLst>
      <p:ext uri="{BB962C8B-B14F-4D97-AF65-F5344CB8AC3E}">
        <p14:creationId xmlns:p14="http://schemas.microsoft.com/office/powerpoint/2010/main" val="237216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5B4F30-9C78-4241-BA2B-8B1500DE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721405B-5AF5-4200-8D8A-943530F5F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88" y="552893"/>
            <a:ext cx="9250325" cy="5635255"/>
          </a:xfrm>
        </p:spPr>
      </p:pic>
    </p:spTree>
    <p:extLst>
      <p:ext uri="{BB962C8B-B14F-4D97-AF65-F5344CB8AC3E}">
        <p14:creationId xmlns:p14="http://schemas.microsoft.com/office/powerpoint/2010/main" val="423619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C1F4EC-ED10-4F69-94F0-CD76AF97C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B45671-98C9-4C7D-A062-A6C9DB1DA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4" y="634316"/>
            <a:ext cx="8995144" cy="5589368"/>
          </a:xfrm>
        </p:spPr>
      </p:pic>
    </p:spTree>
    <p:extLst>
      <p:ext uri="{BB962C8B-B14F-4D97-AF65-F5344CB8AC3E}">
        <p14:creationId xmlns:p14="http://schemas.microsoft.com/office/powerpoint/2010/main" val="1445649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365983-6B70-4D50-9F03-804D8587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836F010-C2D2-489E-B5D8-8F12D4090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95" y="523081"/>
            <a:ext cx="9753009" cy="5811838"/>
          </a:xfrm>
        </p:spPr>
      </p:pic>
    </p:spTree>
    <p:extLst>
      <p:ext uri="{BB962C8B-B14F-4D97-AF65-F5344CB8AC3E}">
        <p14:creationId xmlns:p14="http://schemas.microsoft.com/office/powerpoint/2010/main" val="1359840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522D6C-2C52-4D70-ADA9-BF7849A9F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908E0F2-8C18-429C-A5F6-1D6ACDF12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72" y="465209"/>
            <a:ext cx="10056628" cy="5871795"/>
          </a:xfrm>
        </p:spPr>
      </p:pic>
    </p:spTree>
    <p:extLst>
      <p:ext uri="{BB962C8B-B14F-4D97-AF65-F5344CB8AC3E}">
        <p14:creationId xmlns:p14="http://schemas.microsoft.com/office/powerpoint/2010/main" val="2417384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3B02D3-8279-4239-95DC-7E4C1F6D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51CCA2B-BD2E-4CDE-862F-56530FB77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2" y="1478008"/>
            <a:ext cx="10085016" cy="3901984"/>
          </a:xfrm>
        </p:spPr>
      </p:pic>
    </p:spTree>
    <p:extLst>
      <p:ext uri="{BB962C8B-B14F-4D97-AF65-F5344CB8AC3E}">
        <p14:creationId xmlns:p14="http://schemas.microsoft.com/office/powerpoint/2010/main" val="3473780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0FF46-085B-4924-B3A5-5183F19E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Hanno avvertito come </a:t>
            </a:r>
            <a:r>
              <a:rPr lang="it-IT" dirty="0" err="1"/>
              <a:t>Lunetto</a:t>
            </a:r>
            <a:r>
              <a:rPr lang="it-IT" dirty="0"/>
              <a:t> fosse isolato dagli altri. I genitori lo volevano proteggere, ma in realtà lui era tanto solo.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DCF3DA6-9FE0-4263-8C84-4F1EFCF3A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26" y="1825625"/>
            <a:ext cx="5986947" cy="4351338"/>
          </a:xfrm>
        </p:spPr>
      </p:pic>
    </p:spTree>
    <p:extLst>
      <p:ext uri="{BB962C8B-B14F-4D97-AF65-F5344CB8AC3E}">
        <p14:creationId xmlns:p14="http://schemas.microsoft.com/office/powerpoint/2010/main" val="4168684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B3C98-8B98-4B56-9C76-10BCA2949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7BAADD5-34B8-45FE-A2DB-53A9846A5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9861" y="1340921"/>
            <a:ext cx="7101831" cy="5326373"/>
          </a:xfrm>
        </p:spPr>
      </p:pic>
    </p:spTree>
    <p:extLst>
      <p:ext uri="{BB962C8B-B14F-4D97-AF65-F5344CB8AC3E}">
        <p14:creationId xmlns:p14="http://schemas.microsoft.com/office/powerpoint/2010/main" val="382642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3D819D-8C99-4173-8DDD-57FDCC48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C99ED88-BA38-41B1-B539-BE992C827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1" y="412972"/>
            <a:ext cx="10184219" cy="6090078"/>
          </a:xfrm>
        </p:spPr>
      </p:pic>
    </p:spTree>
    <p:extLst>
      <p:ext uri="{BB962C8B-B14F-4D97-AF65-F5344CB8AC3E}">
        <p14:creationId xmlns:p14="http://schemas.microsoft.com/office/powerpoint/2010/main" val="20003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75985-B88E-49F7-8A55-CC83C87FD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FF1A6FF-D469-4419-9DAA-01E5D56B1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8" y="142461"/>
            <a:ext cx="11353799" cy="6573077"/>
          </a:xfrm>
        </p:spPr>
      </p:pic>
    </p:spTree>
    <p:extLst>
      <p:ext uri="{BB962C8B-B14F-4D97-AF65-F5344CB8AC3E}">
        <p14:creationId xmlns:p14="http://schemas.microsoft.com/office/powerpoint/2010/main" val="3140107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601FA0-C35F-4189-9193-C9889411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23563"/>
          </a:xfrm>
        </p:spPr>
        <p:txBody>
          <a:bodyPr>
            <a:normAutofit/>
          </a:bodyPr>
          <a:lstStyle/>
          <a:p>
            <a:r>
              <a:rPr lang="it-IT" dirty="0"/>
              <a:t>L’autismo è tutti i giorni…</a:t>
            </a:r>
            <a:br>
              <a:rPr lang="it-IT" dirty="0"/>
            </a:br>
            <a:r>
              <a:rPr lang="it-IT" dirty="0"/>
              <a:t> non solo il 2 aprile</a:t>
            </a:r>
          </a:p>
        </p:txBody>
      </p:sp>
      <p:pic>
        <p:nvPicPr>
          <p:cNvPr id="3" name="Ludovico Einaudi - Nuvole Bianche">
            <a:hlinkClick r:id="" action="ppaction://media"/>
            <a:extLst>
              <a:ext uri="{FF2B5EF4-FFF2-40B4-BE49-F238E27FC236}">
                <a16:creationId xmlns:a16="http://schemas.microsoft.com/office/drawing/2014/main" id="{DFD7225A-D420-4590-BA54-E9A5BC2E16C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633911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A9591F-47AD-47D2-A0DC-297C2179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Lunetto</a:t>
            </a:r>
            <a:r>
              <a:rPr lang="it-IT" dirty="0"/>
              <a:t> è un bambino, e vorrebbe tanto giocare con gli altri bambini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B493F7C-16AE-497F-9800-1EF43F2BB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19" y="1825625"/>
            <a:ext cx="6120761" cy="4351338"/>
          </a:xfrm>
        </p:spPr>
      </p:pic>
    </p:spTree>
    <p:extLst>
      <p:ext uri="{BB962C8B-B14F-4D97-AF65-F5344CB8AC3E}">
        <p14:creationId xmlns:p14="http://schemas.microsoft.com/office/powerpoint/2010/main" val="3080350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DEBDAC-8F3A-4171-8F7C-DF48A98A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88465"/>
            <a:ext cx="5257799" cy="5691070"/>
          </a:xfrm>
        </p:spPr>
        <p:txBody>
          <a:bodyPr>
            <a:normAutofit/>
          </a:bodyPr>
          <a:lstStyle/>
          <a:p>
            <a:r>
              <a:rPr lang="it-IT" dirty="0"/>
              <a:t>I genitori di </a:t>
            </a:r>
            <a:r>
              <a:rPr lang="it-IT" dirty="0" err="1"/>
              <a:t>Lunetto</a:t>
            </a:r>
            <a:r>
              <a:rPr lang="it-IT" dirty="0"/>
              <a:t> le provano tutte, solo un vecchio molto saggio ha capito che ci vuole tanta pazienza e tempo e forse…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624D0B-93DA-44D3-A259-31CB33C9C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88464"/>
            <a:ext cx="4553983" cy="6169536"/>
          </a:xfrm>
        </p:spPr>
      </p:pic>
    </p:spTree>
    <p:extLst>
      <p:ext uri="{BB962C8B-B14F-4D97-AF65-F5344CB8AC3E}">
        <p14:creationId xmlns:p14="http://schemas.microsoft.com/office/powerpoint/2010/main" val="2815839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54AF77-AE78-4662-B0E3-2F176BFD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10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Sembra che </a:t>
            </a:r>
            <a:r>
              <a:rPr lang="it-IT" dirty="0" err="1"/>
              <a:t>Lunetto</a:t>
            </a:r>
            <a:r>
              <a:rPr lang="it-IT" dirty="0"/>
              <a:t> non sia interessato a quello che accade intorno a lui….invece non trova le parole, non sa come dire quello che vuole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874AFF3-687C-4537-86E9-1165BB050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130" y="2506662"/>
            <a:ext cx="6019556" cy="4351338"/>
          </a:xfrm>
        </p:spPr>
      </p:pic>
    </p:spTree>
    <p:extLst>
      <p:ext uri="{BB962C8B-B14F-4D97-AF65-F5344CB8AC3E}">
        <p14:creationId xmlns:p14="http://schemas.microsoft.com/office/powerpoint/2010/main" val="1141743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D15F59-A921-4E4F-B2BB-F39EC1F7E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Lunetto</a:t>
            </a:r>
            <a:r>
              <a:rPr lang="it-IT" dirty="0"/>
              <a:t> vorrebbe stare insieme agli altri, ma non sa come fare…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888A7C3-70CC-4FB9-BED8-F362BD6D7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17" y="1825625"/>
            <a:ext cx="6146365" cy="4351338"/>
          </a:xfrm>
        </p:spPr>
      </p:pic>
    </p:spTree>
    <p:extLst>
      <p:ext uri="{BB962C8B-B14F-4D97-AF65-F5344CB8AC3E}">
        <p14:creationId xmlns:p14="http://schemas.microsoft.com/office/powerpoint/2010/main" val="253672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1ABB43-56D3-4081-83FE-5633BDDD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76412"/>
          </a:xfrm>
        </p:spPr>
        <p:txBody>
          <a:bodyPr>
            <a:normAutofit fontScale="90000"/>
          </a:bodyPr>
          <a:lstStyle/>
          <a:p>
            <a:r>
              <a:rPr lang="it-IT" dirty="0"/>
              <a:t>Basta poco, un paio di occhiali per vedere il mondo in modo diverso! Ora </a:t>
            </a:r>
            <a:r>
              <a:rPr lang="it-IT" dirty="0" err="1"/>
              <a:t>Lunetto</a:t>
            </a:r>
            <a:r>
              <a:rPr lang="it-IT" dirty="0"/>
              <a:t> può giocare con i suoi amici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BC8DCF9-CC20-40DC-9835-3D5355A3B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03" y="2141537"/>
            <a:ext cx="6584030" cy="4351338"/>
          </a:xfrm>
        </p:spPr>
      </p:pic>
    </p:spTree>
    <p:extLst>
      <p:ext uri="{BB962C8B-B14F-4D97-AF65-F5344CB8AC3E}">
        <p14:creationId xmlns:p14="http://schemas.microsoft.com/office/powerpoint/2010/main" val="1903467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DA26A8-06F5-45F9-9D6C-674C57C3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7B5DD6C-58E4-47E6-8EAC-5E26B5693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9630" y="448879"/>
            <a:ext cx="8604301" cy="60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28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297</Words>
  <Application>Microsoft Office PowerPoint</Application>
  <PresentationFormat>Widescreen</PresentationFormat>
  <Paragraphs>19</Paragraphs>
  <Slides>33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6" baseType="lpstr">
      <vt:lpstr>Arial</vt:lpstr>
      <vt:lpstr>Gill Sans Nova</vt:lpstr>
      <vt:lpstr>GradientVTI</vt:lpstr>
      <vt:lpstr>2 Aprile giornata MONDIALE DELLA CONSAPEVOLEZZA sull’aUTISMO   «L’auTISMO VISTO DAI BAMBINI» </vt:lpstr>
      <vt:lpstr>Gli alunni della classe IC hanno visto il cartone «Lunetto il folletto» e ne sono rimasti molto colpiti</vt:lpstr>
      <vt:lpstr>Hanno avvertito come Lunetto fosse isolato dagli altri. I genitori lo volevano proteggere, ma in realtà lui era tanto solo.</vt:lpstr>
      <vt:lpstr>Lunetto è un bambino, e vorrebbe tanto giocare con gli altri bambini</vt:lpstr>
      <vt:lpstr>I genitori di Lunetto le provano tutte, solo un vecchio molto saggio ha capito che ci vuole tanta pazienza e tempo e forse…</vt:lpstr>
      <vt:lpstr>Sembra che Lunetto non sia interessato a quello che accade intorno a lui….invece non trova le parole, non sa come dire quello che vuole</vt:lpstr>
      <vt:lpstr>Lunetto vorrebbe stare insieme agli altri, ma non sa come fare…</vt:lpstr>
      <vt:lpstr>Basta poco, un paio di occhiali per vedere il mondo in modo diverso! Ora Lunetto può giocare con i suoi amici</vt:lpstr>
      <vt:lpstr>Presentazione standard di PowerPoint</vt:lpstr>
      <vt:lpstr>Abbiamo anche commentato il cartone «Lo specchio di Lorenzo»</vt:lpstr>
      <vt:lpstr>Anche Lorenzo è un bambino che non riesce a comunicare con gli altri</vt:lpstr>
      <vt:lpstr>Ma il fratello Michele insieme ad altri amici riescono a trovare un modo per entrare nel mondo di Lorenzo: uno specchio!</vt:lpstr>
      <vt:lpstr>Purtroppo non ci sono solo persone buone e pazienti, ma anche persone che non riescono a capire le esigenze degli altri.</vt:lpstr>
      <vt:lpstr>Entriamo insieme nel mondo di Lorenzo, attraverso uno specchio che diventa MAGICO</vt:lpstr>
      <vt:lpstr>Lorenzo non sarà più solo, perché ora c’è chi lo ascolta!</vt:lpstr>
      <vt:lpstr> Ecco alcuni pensieri scritti dai più grandi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L’autismo è tutti i giorni…  non solo il 2 aprile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L’auTISMO VISTO DAI BAMBINI </dc:title>
  <dc:creator>Utente</dc:creator>
  <cp:lastModifiedBy>Utente</cp:lastModifiedBy>
  <cp:revision>8</cp:revision>
  <dcterms:created xsi:type="dcterms:W3CDTF">2022-04-11T19:58:19Z</dcterms:created>
  <dcterms:modified xsi:type="dcterms:W3CDTF">2022-05-02T17:59:23Z</dcterms:modified>
</cp:coreProperties>
</file>